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5" r:id="rId1"/>
  </p:sldMasterIdLst>
  <p:notesMasterIdLst>
    <p:notesMasterId r:id="rId55"/>
  </p:notesMasterIdLst>
  <p:sldIdLst>
    <p:sldId id="310" r:id="rId2"/>
    <p:sldId id="312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7" r:id="rId41"/>
    <p:sldId id="298" r:id="rId42"/>
    <p:sldId id="296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66"/>
    <a:srgbClr val="990099"/>
    <a:srgbClr val="669900"/>
    <a:srgbClr val="F8F8F8"/>
    <a:srgbClr val="FFFF66"/>
    <a:srgbClr val="CC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76" autoAdjust="0"/>
    <p:restoredTop sz="94746" autoAdjust="0"/>
  </p:normalViewPr>
  <p:slideViewPr>
    <p:cSldViewPr>
      <p:cViewPr varScale="1">
        <p:scale>
          <a:sx n="83" d="100"/>
          <a:sy n="83" d="100"/>
        </p:scale>
        <p:origin x="-136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3B814B7-059C-4886-8AE6-55D920ABCB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591E67-409B-484F-8030-056825FB56BE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E52F1-E556-4962-A9C8-A9009B6CA861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CB842-E356-4671-9914-22D976CE671A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43D08-9BDD-4F77-B0DB-406FB66020D8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B7D75D-2550-4570-8CD3-B576999885DF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B695E2-E2DC-490B-B87F-964067C09937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58977-75AF-4D70-9BBE-567BAEBA0F36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FB00BD-91EF-45F3-82AF-B88E78D7A8CF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23C73E-340F-45DF-88AF-0C1FD5B88D43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36CAAF-58AE-49D3-BD7E-2B7284F93854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6890B8-1EC3-4D5B-A9DA-369086220D49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195F86-E6F9-48A6-863E-9D3125E89E0F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8622E0-9416-457D-AC5A-ACE2068297EE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6666D-DEB9-4ACE-845E-C172A1840870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255CA2-469D-4504-94BA-1A29F71F0781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031FB0-8E34-46DF-AA7D-21626CB39F90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1EEA8E-78BA-4F02-B389-F4EA70321C1A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F4333-3FF4-4A5D-AC52-91E9FBA2AADF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720F66-D139-4193-805C-678A0C5EF5FD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CE8310-9FE9-4448-8FBE-B8B3487EE51C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566758-79CE-4F85-A0AE-BC431342284E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E76F2-6257-4627-9E85-BF8F09842064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29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4F52E9-D804-44C2-9B3F-90B2096A94FF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F2F833-F9A6-4B94-A6F2-C7486C41E925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30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460B5C-C920-43BC-AE60-77D5A2E9D3E8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31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B907A-B056-43D1-A65E-E96BD3130202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32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4C4B04-94A4-48E6-87E4-2477AF11F3B6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33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66E7F5-2EEE-477A-A777-4248FCE6BF2D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34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FCFC22-C6EF-4389-B569-ED4EED902AE2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35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2DB1F9-AA47-42F8-8D88-16F61C24E8FD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36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9F89F8-33CD-4552-BE58-DBE2EB99C38B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37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99B245-4005-402C-9647-CC14A161B962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38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25283-5011-4BCC-B734-6D9BB629CEFE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39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A5B59D-0053-4911-A0DE-59233621038D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6A18D6-4354-4872-BD8B-B594449E411F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40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84E63-3D5A-4868-BA16-CEC75E19185E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41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9C3618-B4F6-4820-8D60-9AEC98B05321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42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58CC9-C3C6-4CCF-A244-070949855886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43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0DD465-E269-4093-9463-E11E779A7D06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44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D55682-402F-4162-AE45-E390321924F8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45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2E256E-5395-4F7C-AD88-3A5570689041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46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458DC-05A6-40D6-941B-34019F10C37E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47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311C3-015F-42D1-81EB-1FC3C9894EE9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48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7E5BFC-B00C-4A4F-8A94-4E685DF53060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49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B86309-874E-4B35-A972-7D025D80A472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80DCBF-3F7C-44D9-8E0B-3DCD546CD807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50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5793D4-B402-4AAE-B5F3-BA9E5205C878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51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7FF07-A1B9-4E44-AD6B-308F56041459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52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107627-89AF-4BD5-AD1F-EED845215BCD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53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889CD-FFE4-4C2C-8517-3EAE9D1C4227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4BE81-8948-4F6A-B4C2-C0A7040ADC47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569E4-C88B-43A3-8523-58B8204C3CC1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E7894F-C1EF-4571-8243-7C3F9D5B7791}" type="slidenum">
              <a:rPr lang="zh-CN" alt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altLang="zh-CN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91824-F704-49FB-8268-4D00256877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47275-3CEE-4AB2-AC43-425EDAC68A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E2DBC-8516-43D1-A25C-D5ACFFCA01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3D776-27B8-467C-8841-83AAC24897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CE31E-D71E-4429-A100-5F269A7790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04CDA-A2D7-479E-84F3-2A89A6D11A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22E82-39E5-4D27-B14C-85329A2947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9A433-0346-459C-96A5-9D9A264EF6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8536A-3F58-4018-AD99-582165C59F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D8E59-21E2-4042-88BF-DDC175CDE2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F0351-571B-4626-BFF0-A0930BCBBF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F8498B-BB44-40F5-9267-93A64CB18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2" r:id="rId1"/>
    <p:sldLayoutId id="2147483834" r:id="rId2"/>
    <p:sldLayoutId id="2147483843" r:id="rId3"/>
    <p:sldLayoutId id="2147483835" r:id="rId4"/>
    <p:sldLayoutId id="2147483844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9" Type="http://schemas.openxmlformats.org/officeDocument/2006/relationships/slide" Target="slide39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34" Type="http://schemas.openxmlformats.org/officeDocument/2006/relationships/slide" Target="slide34.xml"/><Relationship Id="rId42" Type="http://schemas.openxmlformats.org/officeDocument/2006/relationships/slide" Target="slide42.xml"/><Relationship Id="rId47" Type="http://schemas.openxmlformats.org/officeDocument/2006/relationships/slide" Target="slide47.xml"/><Relationship Id="rId50" Type="http://schemas.openxmlformats.org/officeDocument/2006/relationships/slide" Target="slide50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33" Type="http://schemas.openxmlformats.org/officeDocument/2006/relationships/slide" Target="slide33.xml"/><Relationship Id="rId38" Type="http://schemas.openxmlformats.org/officeDocument/2006/relationships/slide" Target="slide38.xml"/><Relationship Id="rId46" Type="http://schemas.openxmlformats.org/officeDocument/2006/relationships/slide" Target="slide46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29" Type="http://schemas.openxmlformats.org/officeDocument/2006/relationships/slide" Target="slide29.xml"/><Relationship Id="rId41" Type="http://schemas.openxmlformats.org/officeDocument/2006/relationships/slide" Target="slide41.xml"/><Relationship Id="rId1" Type="http://schemas.openxmlformats.org/officeDocument/2006/relationships/slideLayout" Target="../slideLayouts/slideLayout4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32" Type="http://schemas.openxmlformats.org/officeDocument/2006/relationships/slide" Target="slide32.xml"/><Relationship Id="rId37" Type="http://schemas.openxmlformats.org/officeDocument/2006/relationships/slide" Target="slide37.xml"/><Relationship Id="rId40" Type="http://schemas.openxmlformats.org/officeDocument/2006/relationships/slide" Target="slide40.xml"/><Relationship Id="rId45" Type="http://schemas.openxmlformats.org/officeDocument/2006/relationships/slide" Target="slide45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slide" Target="slide28.xml"/><Relationship Id="rId36" Type="http://schemas.openxmlformats.org/officeDocument/2006/relationships/slide" Target="slide36.xml"/><Relationship Id="rId49" Type="http://schemas.openxmlformats.org/officeDocument/2006/relationships/slide" Target="slide49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31" Type="http://schemas.openxmlformats.org/officeDocument/2006/relationships/slide" Target="slide31.xml"/><Relationship Id="rId44" Type="http://schemas.openxmlformats.org/officeDocument/2006/relationships/slide" Target="slide44.xml"/><Relationship Id="rId52" Type="http://schemas.openxmlformats.org/officeDocument/2006/relationships/slide" Target="slide52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Relationship Id="rId30" Type="http://schemas.openxmlformats.org/officeDocument/2006/relationships/slide" Target="slide30.xml"/><Relationship Id="rId35" Type="http://schemas.openxmlformats.org/officeDocument/2006/relationships/slide" Target="slide35.xml"/><Relationship Id="rId43" Type="http://schemas.openxmlformats.org/officeDocument/2006/relationships/slide" Target="slide43.xml"/><Relationship Id="rId48" Type="http://schemas.openxmlformats.org/officeDocument/2006/relationships/slide" Target="slide48.xml"/><Relationship Id="rId8" Type="http://schemas.openxmlformats.org/officeDocument/2006/relationships/slide" Target="slide8.xml"/><Relationship Id="rId51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slkidsworld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altLang="zh-CN" sz="10600">
                <a:ea typeface="SimSun" pitchFamily="2" charset="-122"/>
              </a:rPr>
              <a:t>JEOPARDY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428750" y="5000625"/>
            <a:ext cx="63373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ea typeface="SimSun" pitchFamily="2" charset="-122"/>
              </a:rPr>
              <a:t>Level: Advanced</a:t>
            </a:r>
          </a:p>
          <a:p>
            <a:pPr algn="ctr">
              <a:spcBef>
                <a:spcPct val="50000"/>
              </a:spcBef>
            </a:pPr>
            <a:r>
              <a:rPr lang="en-US" altLang="zh-CN" sz="2400">
                <a:ea typeface="SimSun" pitchFamily="2" charset="-122"/>
              </a:rPr>
              <a:t>Designed and created by Kids ESL Games</a:t>
            </a:r>
            <a:r>
              <a:rPr lang="en-US" altLang="zh-CN">
                <a:ea typeface="SimSun" pitchFamily="2" charset="-122"/>
              </a:rPr>
              <a:t/>
            </a:r>
            <a:br>
              <a:rPr lang="en-US" altLang="zh-CN">
                <a:ea typeface="SimSun" pitchFamily="2" charset="-122"/>
              </a:rPr>
            </a:br>
            <a:endParaRPr lang="en-US" altLang="zh-CN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NAME FIVE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/>
              <a:t>London, Rome, Athens, Paris, Oslo...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Name five capital cities in Europe?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NAME FIVE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/>
              <a:t>England, France, Italy, Brazil, </a:t>
            </a:r>
            <a:r>
              <a:rPr lang="en-GB" sz="2800" dirty="0" smtClean="0"/>
              <a:t>Germany</a:t>
            </a:r>
            <a:endParaRPr lang="en-GB" sz="2800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357313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Name five countries that have won the football World Cup?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zh-CN" sz="2800">
                <a:ea typeface="SimSun" pitchFamily="2" charset="-122"/>
              </a:rPr>
              <a:t>Cameroon, Algeria, Kenya, Sudan, Ghana...</a:t>
            </a:r>
            <a:endParaRPr lang="en-GB" sz="280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Name five African countries?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NAME FIVE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CHINA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100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zh-CN" sz="2800" dirty="0" smtClean="0">
                <a:ea typeface="SimSun" pitchFamily="2" charset="-122"/>
              </a:rPr>
              <a:t>Beijing</a:t>
            </a:r>
            <a:endParaRPr lang="en-GB" sz="28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the capital city of China?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C:\Users\Rich\Documents\eslkidsworld.com\clip art\Architecture &amp; Landmarks\World &amp; General (P - S)\Pagoda 1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692150"/>
            <a:ext cx="3887788" cy="479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CHINA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zh-CN" sz="2800">
                <a:ea typeface="SimSun" pitchFamily="2" charset="-122"/>
              </a:rPr>
              <a:t>It’s a pagoda.</a:t>
            </a:r>
            <a:endParaRPr lang="en-GB" sz="280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500188"/>
            <a:ext cx="4572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C:\Users\Rich\Documents\eslkidsworld.com\clip art\Household\Kitchen (To - Z)\Wok &amp; Chopsticks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2708275"/>
            <a:ext cx="4672012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CHINA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zh-CN" sz="2800">
                <a:ea typeface="SimSun" pitchFamily="2" charset="-122"/>
              </a:rPr>
              <a:t>It’s a Wok. </a:t>
            </a:r>
            <a:endParaRPr lang="en-GB" sz="280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500188"/>
            <a:ext cx="4500563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  <p:sp>
        <p:nvSpPr>
          <p:cNvPr id="7" name="Down Arrow 6"/>
          <p:cNvSpPr/>
          <p:nvPr/>
        </p:nvSpPr>
        <p:spPr>
          <a:xfrm>
            <a:off x="6443663" y="1196975"/>
            <a:ext cx="865187" cy="1152525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CHINA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Terracotta Warriors</a:t>
            </a:r>
            <a:endParaRPr lang="en-GB" sz="280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500188"/>
            <a:ext cx="4572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are these figures called?</a:t>
            </a:r>
          </a:p>
        </p:txBody>
      </p:sp>
      <p:pic>
        <p:nvPicPr>
          <p:cNvPr id="20486" name="Picture 13" descr="Terra_Cotta_Warrior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1412875"/>
            <a:ext cx="2767013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CHINA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smtClean="0">
                <a:ea typeface="SimSun" pitchFamily="2" charset="-122"/>
              </a:rPr>
              <a:t>Shenzhen</a:t>
            </a:r>
            <a:endParaRPr lang="en-GB" sz="28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name of the city which borders with Hong Kong?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ENTERTAINMENT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>
                <a:ea typeface="SimSun" pitchFamily="2" charset="-122"/>
              </a:rPr>
              <a:t>100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Steven </a:t>
            </a:r>
            <a:r>
              <a:rPr lang="en-GB" sz="2800" dirty="0" smtClean="0">
                <a:ea typeface="SimSun" pitchFamily="2" charset="-122"/>
              </a:rPr>
              <a:t>Spielberg</a:t>
            </a:r>
            <a:endParaRPr lang="en-GB" sz="2800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Who directed Jurassic Park?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ENTERTAINMENT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Leonardo Di </a:t>
            </a:r>
            <a:r>
              <a:rPr lang="en-GB" sz="2800" dirty="0" err="1" smtClean="0">
                <a:ea typeface="SimSun" pitchFamily="2" charset="-122"/>
              </a:rPr>
              <a:t>Caprio</a:t>
            </a:r>
            <a:endParaRPr lang="en-GB" sz="28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Which male actor had the leading role in the film titanic?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398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zh-CN" b="1" smtClean="0">
                <a:solidFill>
                  <a:srgbClr val="F8F8F8"/>
                </a:solidFill>
                <a:latin typeface="Copperplate Gothic Light" pitchFamily="34" charset="0"/>
                <a:ea typeface="SimSun" pitchFamily="2" charset="-122"/>
              </a:rPr>
              <a:t>CATEGORIES</a:t>
            </a:r>
            <a:endParaRPr altLang="zh-CN" b="1">
              <a:solidFill>
                <a:srgbClr val="F8F8F8"/>
              </a:solidFill>
              <a:latin typeface="Copperplate Gothic Light" pitchFamily="34" charset="0"/>
              <a:ea typeface="SimSun" pitchFamily="2" charset="-122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357188" y="1143000"/>
            <a:ext cx="4286250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SUPERLATIVES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5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6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7" action="ppaction://hlinksldjump"/>
              </a:rPr>
              <a:t>5</a:t>
            </a:r>
            <a:endParaRPr lang="en-GB" sz="32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NAME FIVE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8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9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0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1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2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CHINA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3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4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5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6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7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ENTERTAINMENT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8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19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0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1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2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GEOGRAPHY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3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4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5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6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7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5111750" y="1143000"/>
            <a:ext cx="4032250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JOBS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8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29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0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1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2" action="ppaction://hlinksldjump"/>
              </a:rPr>
              <a:t>5</a:t>
            </a:r>
            <a:endParaRPr lang="en-GB" sz="32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SHAPES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3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4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5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6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37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WEATHER</a:t>
            </a:r>
            <a:endParaRPr lang="en-GB" sz="3600" dirty="0" smtClean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  <a:hlinkClick r:id="rId38" action="ppaction://hlinksldjump"/>
              </a:rPr>
              <a:t>1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  <a:hlinkClick r:id="rId39" action="ppaction://hlinksldjump"/>
              </a:rPr>
              <a:t>2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  <a:hlinkClick r:id="rId40" action="ppaction://hlinksldjump"/>
              </a:rPr>
              <a:t>3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  <a:hlinkClick r:id="rId41" action="ppaction://hlinksldjump"/>
              </a:rPr>
              <a:t>4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 smtClean="0">
                <a:solidFill>
                  <a:schemeClr val="tx1"/>
                </a:solidFill>
                <a:latin typeface="Arial Narrow" pitchFamily="34" charset="0"/>
                <a:hlinkClick r:id="rId42" action="ppaction://hlinksldjump"/>
              </a:rPr>
              <a:t>5</a:t>
            </a:r>
            <a:endParaRPr lang="en-GB" sz="54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BUILDINGS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3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4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5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6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7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en-GB" altLang="zh-CN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imSun" pitchFamily="2" charset="-122"/>
              </a:rPr>
              <a:t>TRANSPORT</a:t>
            </a:r>
            <a:endParaRPr lang="en-GB" sz="36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8" action="ppaction://hlinksldjump"/>
              </a:rPr>
              <a:t>1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49" action="ppaction://hlinksldjump"/>
              </a:rPr>
              <a:t>2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50" action="ppaction://hlinksldjump"/>
              </a:rPr>
              <a:t>3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51" action="ppaction://hlinksldjump"/>
              </a:rPr>
              <a:t>4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r>
              <a:rPr lang="en-GB" sz="3200" dirty="0">
                <a:solidFill>
                  <a:schemeClr val="tx1"/>
                </a:solidFill>
                <a:latin typeface="Arial Narrow" pitchFamily="34" charset="0"/>
                <a:hlinkClick r:id="rId52" action="ppaction://hlinksldjump"/>
              </a:rPr>
              <a:t>5</a:t>
            </a: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en-GB" sz="54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7" descr="C:\Users\Rich\Documents\eslkidsworld.com\clip art\Electronics\Electronics (A - F)\Film Strip Projector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2060575"/>
            <a:ext cx="41671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ENTERTAINMENT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It’s a film </a:t>
            </a:r>
            <a:r>
              <a:rPr lang="en-GB" sz="2800" dirty="0" smtClean="0">
                <a:ea typeface="SimSun" pitchFamily="2" charset="-122"/>
              </a:rPr>
              <a:t>projector.</a:t>
            </a:r>
            <a:endParaRPr lang="en-GB" sz="2800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428625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C:\Users\Rich\Documents\eslkidsworld.com\clip art\Electronics\Electronics (G - S)\Microphone 1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1700213"/>
            <a:ext cx="292258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ENTERTAINMENT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microphone.</a:t>
            </a:r>
            <a:endParaRPr lang="en-GB" sz="280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471646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C:\Users\Rich\Documents\eslkidsworld.com\clip art\Electronics\Electronics (T - Z)\Tripod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1341438"/>
            <a:ext cx="3373438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ENTERTAINMENT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tripod.</a:t>
            </a:r>
            <a:endParaRPr lang="en-GB" sz="280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43561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7" descr="C:\Users\Rich\Documents\eslkidsworld.com\clip art\Maps (Part 1)\Countries (O - Z)\Peru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1196975"/>
            <a:ext cx="2922587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GEOGRAPHY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100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The capital city is Lima.</a:t>
            </a:r>
            <a:endParaRPr lang="en-GB" sz="280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capital city of Peru?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7" descr="C:\Users\Rich\Documents\eslkidsworld.com\clip art\Maps (Part 1)\Countries (O - Z)\Romania 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349500"/>
            <a:ext cx="4062413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GEOGRAPHY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The capital city is Bucharest.</a:t>
            </a:r>
            <a:endParaRPr lang="en-GB" sz="280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capital city of Romania?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7" descr="C:\Users\Rich\Documents\eslkidsworld.com\clip art\Landscapes\Landscapes (T - Z)\Volcano 05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1268413"/>
            <a:ext cx="420211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GEOGRAPHY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volcano.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7" descr="C:\Users\Rich\Documents\eslkidsworld.com\clip art\Seasons &amp; Weather\Clouds &amp; Storms\Tornado 1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1052513"/>
            <a:ext cx="343376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GEOGRAPHY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tornado.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7" descr="C:\Users\Rich\Documents\eslkidsworld.com\clip art\Maps (Part 1)\Continents &amp; Regions\Scandinavia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1268413"/>
            <a:ext cx="3113088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GEOGRAPHY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area of Europe is this?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Scandinavia.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JOBS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>
                <a:ea typeface="SimSun" pitchFamily="2" charset="-122"/>
              </a:rPr>
              <a:t>100</a:t>
            </a: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A </a:t>
            </a:r>
            <a:r>
              <a:rPr lang="en-GB" sz="2800" dirty="0" smtClean="0">
                <a:ea typeface="SimSun" pitchFamily="2" charset="-122"/>
              </a:rPr>
              <a:t>baker works in a bakery.</a:t>
            </a:r>
            <a:endParaRPr lang="en-GB" sz="28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Who works in a bakery?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A </a:t>
            </a:r>
            <a:r>
              <a:rPr lang="en-GB" sz="2800" dirty="0" smtClean="0">
                <a:ea typeface="SimSun" pitchFamily="2" charset="-122"/>
              </a:rPr>
              <a:t>mechanic fixes vehicles.</a:t>
            </a:r>
            <a:endParaRPr lang="en-GB" sz="28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JOBS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Who fixes vehicles?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/>
              <a:t>The </a:t>
            </a:r>
            <a:r>
              <a:rPr lang="en-GB" sz="2800" dirty="0" smtClean="0"/>
              <a:t>Nile</a:t>
            </a:r>
            <a:endParaRPr lang="en-GB" sz="2800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SUPERLATIVES 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100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2143125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the longest river in the world?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 descr="C:\Users\Rich\Documents\eslkidsworld.com\clip art\Occupations\Images (P - Z)\Photographer 0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908050"/>
            <a:ext cx="341312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I’m a photographer.</a:t>
            </a:r>
            <a:endParaRPr lang="en-GB" sz="28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JOBS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64343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my job?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6" descr="C:\Users\Rich\Documents\eslkidsworld.com\clip art\Occupations\Images (P - Z)\Roofer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1628775"/>
            <a:ext cx="4672013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I’m a roofer.</a:t>
            </a:r>
            <a:endParaRPr lang="en-GB" sz="28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JOBS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464343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my job?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7" descr="C:\Users\Rich\Documents\eslkidsworld.com\clip art\Occupations\Images (P - Z)\Seamstress 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765175"/>
            <a:ext cx="3187700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I’m a seamstress.</a:t>
            </a:r>
            <a:endParaRPr lang="en-GB" sz="28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JOBS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714500"/>
            <a:ext cx="464343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my job?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7" descr="C:\Users\Rich\Documents\eslkidsworld.com\clip art\Shapes\Simple (A - O)\Cross 0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557338"/>
            <a:ext cx="381635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SHAPES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>
                <a:ea typeface="SimSun" pitchFamily="2" charset="-122"/>
              </a:rPr>
              <a:t>100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cross.</a:t>
            </a:r>
            <a:endParaRPr lang="en-GB" sz="280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shape is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7" descr="C:\Users\Rich\Documents\eslkidsworld.com\clip art\Shapes\Simple (A - O)\Diamond 0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908050"/>
            <a:ext cx="297497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diamond.</a:t>
            </a:r>
            <a:endParaRPr lang="en-GB" sz="28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SHAPES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shape is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7" descr="C:\Users\Rich\Documents\eslkidsworld.com\clip art\Shapes\Simple (A - O)\Hexagon 0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2060575"/>
            <a:ext cx="3592512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hexagon.</a:t>
            </a:r>
            <a:endParaRPr lang="en-GB" sz="280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SHAPES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shape is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7" descr="C:\Users\Rich\Documents\eslkidsworld.com\clip art\Shapes\Simple (A - O)\Octagon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2133600"/>
            <a:ext cx="3097213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an octagon.</a:t>
            </a:r>
            <a:endParaRPr lang="en-GB" sz="28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SHAPES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714500"/>
            <a:ext cx="464343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shape is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8" descr="C:\Users\Rich\Documents\eslkidsworld.com\clip art\Shapes\Simple (P - Z)\Parallelogram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2852738"/>
            <a:ext cx="4672013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/>
              <a:t>It’s a parallelogram</a:t>
            </a:r>
            <a:r>
              <a:rPr lang="en-GB" sz="2800">
                <a:ea typeface="SimSun" pitchFamily="2" charset="-122"/>
              </a:rPr>
              <a:t>.</a:t>
            </a:r>
            <a:endParaRPr lang="en-GB" sz="28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SHAPES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714500"/>
            <a:ext cx="464343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shape is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8" descr="C:\Users\Rich\Documents\eslkidsworld.com\clip art\Seasons &amp; Weather\Clouds &amp; Storms\Lightning 5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1412875"/>
            <a:ext cx="3457575" cy="377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WEATHER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>
                <a:ea typeface="SimSun" pitchFamily="2" charset="-122"/>
              </a:rPr>
              <a:t>100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smtClean="0">
                <a:ea typeface="SimSun" pitchFamily="2" charset="-122"/>
              </a:rPr>
              <a:t>Lightning</a:t>
            </a:r>
            <a:endParaRPr lang="en-GB" sz="28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weather like?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0" descr="C:\Users\Rich\Documents\eslkidsworld.com\clip art\Seasons &amp; Weather\Other\Thermometer 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4458">
            <a:off x="6523038" y="557213"/>
            <a:ext cx="820737" cy="481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3059113" y="5661025"/>
            <a:ext cx="655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sz="28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called a thermometer.</a:t>
            </a:r>
            <a:endParaRPr lang="en-GB" sz="280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WEATHER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 called?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 autoUpdateAnimBg="0"/>
      <p:bldP spid="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SUPERLATIVES</a:t>
            </a:r>
            <a:r>
              <a:rPr altLang="zh-CN" sz="5400" smtClean="0">
                <a:ea typeface="SimSun" pitchFamily="2" charset="-122"/>
              </a:rPr>
              <a:t> 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smtClean="0"/>
              <a:t>Cheetah</a:t>
            </a:r>
            <a:endParaRPr lang="en-GB" sz="2800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0" y="2143125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the fastest animal in the world?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smtClean="0">
                <a:ea typeface="SimSun" pitchFamily="2" charset="-122"/>
              </a:rPr>
              <a:t>Tsunami</a:t>
            </a:r>
            <a:endParaRPr lang="en-GB" sz="2800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WEATHER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can an underwater earthquake cause?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468313" y="1125538"/>
            <a:ext cx="424815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GB" altLang="zh-CN" sz="600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ea typeface="SimSun" pitchFamily="2" charset="-122"/>
              <a:cs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Ash, molten rock, ashes...</a:t>
            </a:r>
            <a:endParaRPr lang="en-GB" sz="28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WEATHER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ejected from a volcano when it erupts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/>
              <a:t>An </a:t>
            </a:r>
            <a:r>
              <a:rPr lang="en-GB" sz="2800" i="1"/>
              <a:t>avalanche</a:t>
            </a:r>
            <a:r>
              <a:rPr lang="en-GB" sz="2800"/>
              <a:t> is a rapid flow of snow down a slope.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WEATHER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an avalanche?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6" descr="C:\Users\Rich\Documents\eslkidsworld.com\clip art\Architecture &amp; Landmarks\World &amp; General (A - B)\Arc de Triomphe 0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1916113"/>
            <a:ext cx="3489325" cy="332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BUILDINGS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>
                <a:ea typeface="SimSun" pitchFamily="2" charset="-122"/>
              </a:rPr>
              <a:t>100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Arc de </a:t>
            </a:r>
            <a:r>
              <a:rPr lang="en-GB" sz="2800" dirty="0" err="1" smtClean="0">
                <a:ea typeface="SimSun" pitchFamily="2" charset="-122"/>
              </a:rPr>
              <a:t>Triumphe</a:t>
            </a:r>
            <a:endParaRPr lang="en-GB" sz="28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428750"/>
            <a:ext cx="521970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name of this building?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6" descr="C:\Users\Rich\Documents\eslkidsworld.com\clip art\Architecture &amp; Landmarks\World &amp; General (C - F)\Colosseum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2636838"/>
            <a:ext cx="3384550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err="1" smtClean="0">
                <a:ea typeface="SimSun" pitchFamily="2" charset="-122"/>
              </a:rPr>
              <a:t>Colosseum</a:t>
            </a:r>
            <a:endParaRPr lang="en-GB" sz="2800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BUILDINGS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507682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name of this building?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GB" sz="6000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erlin Sans FB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6" descr="C:\Users\Rich\Documents\eslkidsworld.com\clip art\Architecture &amp; Landmarks\World &amp; General (P - S)\Stonehenge 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1700213"/>
            <a:ext cx="3633787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smtClean="0">
                <a:ea typeface="SimSun" pitchFamily="2" charset="-122"/>
              </a:rPr>
              <a:t>Stonehenge</a:t>
            </a:r>
            <a:endParaRPr lang="en-GB" sz="2800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BUILDINGS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28750"/>
            <a:ext cx="4859338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name of this structure?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dirty="0" smtClean="0"/>
              <a:t>The </a:t>
            </a:r>
            <a:r>
              <a:rPr lang="en-GB" sz="2000" dirty="0" err="1" smtClean="0"/>
              <a:t>Burj</a:t>
            </a:r>
            <a:r>
              <a:rPr lang="en-GB" sz="2000" dirty="0" smtClean="0"/>
              <a:t> </a:t>
            </a:r>
            <a:r>
              <a:rPr lang="en-GB" sz="2000" dirty="0" err="1"/>
              <a:t>Khalifa</a:t>
            </a:r>
            <a:r>
              <a:rPr lang="en-GB" sz="2000" dirty="0"/>
              <a:t> in </a:t>
            </a:r>
            <a:r>
              <a:rPr lang="en-GB" sz="2000" dirty="0" smtClean="0"/>
              <a:t>Dubai</a:t>
            </a:r>
            <a:r>
              <a:rPr lang="en-GB" sz="2000" dirty="0">
                <a:ea typeface="SimSun" pitchFamily="2" charset="-122"/>
              </a:rPr>
              <a:t> </a:t>
            </a:r>
            <a:r>
              <a:rPr lang="en-GB" sz="2000" dirty="0" smtClean="0">
                <a:ea typeface="SimSun" pitchFamily="2" charset="-122"/>
              </a:rPr>
              <a:t>is the highest man-made structure.</a:t>
            </a:r>
            <a:endParaRPr lang="en-GB" sz="20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BUILDINGS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highest man-made structure in Asia?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ea typeface="SimSun" pitchFamily="2" charset="-122"/>
              </a:rPr>
              <a:t>Tiananmen </a:t>
            </a:r>
            <a:r>
              <a:rPr lang="en-GB" sz="2800" dirty="0" smtClean="0">
                <a:ea typeface="SimSun" pitchFamily="2" charset="-122"/>
              </a:rPr>
              <a:t>Square</a:t>
            </a:r>
            <a:endParaRPr lang="en-GB" sz="2800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BUILDINGS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the largest public square in the world?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9" descr="C:\Users\Rich\Documents\eslkidsworld.com\clip art\Transportation\Air (A - O)\Helicopter 0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2060575"/>
            <a:ext cx="40989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TRANSPORT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100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helicopter.</a:t>
            </a:r>
            <a:endParaRPr lang="en-GB" sz="280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714500"/>
            <a:ext cx="45720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this?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203575" y="3573463"/>
            <a:ext cx="1857375" cy="857250"/>
          </a:xfrm>
          <a:prstGeom prst="righ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7" descr="C:\Users\Rich\Documents\eslkidsworld.com\clip art\Transportation\Air (A - O)\Hot Air Balloon 2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1052513"/>
            <a:ext cx="3746500" cy="460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hot air balloon.</a:t>
            </a:r>
            <a:endParaRPr lang="en-GB" sz="28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TRANSPORT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500188"/>
            <a:ext cx="45720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SUPERLATIVES</a:t>
            </a:r>
            <a:r>
              <a:rPr altLang="zh-CN" sz="5400" smtClean="0">
                <a:ea typeface="SimSun" pitchFamily="2" charset="-122"/>
              </a:rPr>
              <a:t> 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/>
              <a:t>The Great Wall of </a:t>
            </a:r>
            <a:r>
              <a:rPr lang="en-GB" sz="2800" dirty="0" smtClean="0"/>
              <a:t>China</a:t>
            </a:r>
            <a:endParaRPr lang="en-GB" sz="2800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the longest man-made structure in the world?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8" descr="C:\Users\Rich\Documents\eslkidsworld.com\clip art\Transportation\Air (A - O)\Blimp 0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2276475"/>
            <a:ext cx="5624513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blimp.</a:t>
            </a:r>
            <a:endParaRPr lang="en-GB" sz="28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TRANSPORT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300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4572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 smtClean="0">
                <a:ea typeface="SimSun" pitchFamily="2" charset="-122"/>
              </a:rPr>
              <a:t>Hovercraft</a:t>
            </a:r>
            <a:endParaRPr lang="en-GB" sz="28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TRANSPORT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A vehicle that hovers over land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7" descr="C:\Users\Rich\Documents\eslkidsworld.com\clip art\Transportation\Boats &amp; Ships (A - P)\Gondola 0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0200" y="2060575"/>
            <a:ext cx="467201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7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4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ea typeface="SimSun" pitchFamily="2" charset="-122"/>
              </a:rPr>
              <a:t>It’s a gondola.</a:t>
            </a:r>
            <a:endParaRPr lang="en-GB" sz="28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TRANSPORT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428750"/>
            <a:ext cx="363537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name of this boat?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altLang="zh-CN" sz="60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ea typeface="SimSun" pitchFamily="2" charset="-122"/>
                <a:cs typeface="Arial" charset="0"/>
              </a:rPr>
              <a:t>Thanks for using PowerPoint at </a:t>
            </a:r>
            <a:r>
              <a:rPr lang="en-GB" altLang="zh-CN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ea typeface="SimSun" pitchFamily="2" charset="-122"/>
                <a:cs typeface="Arial" charset="0"/>
                <a:hlinkClick r:id="rId4"/>
              </a:rPr>
              <a:t>www.kidseslgames.com</a:t>
            </a:r>
            <a:endParaRPr lang="en-GB" altLang="zh-CN" sz="6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erlin Sans FB" pitchFamily="34" charset="0"/>
              <a:ea typeface="SimSun" pitchFamily="2" charset="-122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GB" sz="600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erlin Sans FB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SUPERLATIVES</a:t>
            </a:r>
            <a:r>
              <a:rPr altLang="zh-CN" sz="5400" smtClean="0">
                <a:ea typeface="SimSun" pitchFamily="2" charset="-122"/>
              </a:rPr>
              <a:t> 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400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/>
              <a:t>Mount </a:t>
            </a:r>
            <a:r>
              <a:rPr lang="en-GB" sz="2800" dirty="0" smtClean="0"/>
              <a:t>Everest</a:t>
            </a:r>
            <a:endParaRPr lang="en-GB" sz="2800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 is the highest mountain in the world</a:t>
            </a:r>
            <a:r>
              <a:rPr lang="en-GB" sz="6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SUPERLATIVES</a:t>
            </a:r>
            <a:r>
              <a:rPr altLang="zh-CN" sz="5400" smtClean="0">
                <a:ea typeface="SimSun" pitchFamily="2" charset="-122"/>
              </a:rPr>
              <a:t> </a:t>
            </a:r>
            <a:r>
              <a:rPr altLang="zh-CN" smtClean="0">
                <a:ea typeface="SimSun" pitchFamily="2" charset="-122"/>
              </a:rPr>
              <a:t> </a:t>
            </a:r>
            <a:r>
              <a:rPr altLang="zh-CN" sz="7200" smtClean="0">
                <a:ea typeface="SimSun" pitchFamily="2" charset="-122"/>
              </a:rPr>
              <a:t>500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/>
              <a:t>The three–toed </a:t>
            </a:r>
            <a:r>
              <a:rPr lang="en-GB" sz="2800" dirty="0" smtClean="0"/>
              <a:t>sloth</a:t>
            </a:r>
            <a:endParaRPr lang="en-GB" sz="2800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What’s the world’s slowest mammal?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5400" smtClean="0">
                <a:ea typeface="SimSun" pitchFamily="2" charset="-122"/>
              </a:rPr>
              <a:t>NAME FIVE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>
                <a:ea typeface="SimSun" pitchFamily="2" charset="-122"/>
              </a:rPr>
              <a:t>100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/>
              <a:t>Argentina, Brazil, Columbia, Peru, Chile...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Name five South American countries?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995738" y="6308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SimSun" pitchFamily="2" charset="-122"/>
                <a:hlinkClick r:id="rId3" action="ppaction://hlinksldjump"/>
              </a:rPr>
              <a:t>BACK</a:t>
            </a:r>
            <a:endParaRPr lang="en-US" altLang="zh-CN">
              <a:ea typeface="SimSun" pitchFamily="2" charset="-122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5400" smtClean="0">
                <a:ea typeface="SimSun" pitchFamily="2" charset="-122"/>
              </a:rPr>
              <a:t>NAME FIVE</a:t>
            </a:r>
            <a:r>
              <a:rPr altLang="zh-CN" smtClean="0">
                <a:ea typeface="SimSun" pitchFamily="2" charset="-122"/>
              </a:rPr>
              <a:t>  </a:t>
            </a:r>
            <a:r>
              <a:rPr altLang="zh-CN" sz="7200" smtClean="0">
                <a:ea typeface="SimSun" pitchFamily="2" charset="-122"/>
              </a:rPr>
              <a:t>200</a:t>
            </a:r>
            <a:endParaRPr altLang="zh-CN" sz="7200">
              <a:ea typeface="SimSun" pitchFamily="2" charset="-122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55895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/>
              <a:t>Sheep, pigs, elephants, sloths, wolves...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GB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  <a:cs typeface="Arial" charset="0"/>
              </a:rPr>
              <a:t>Name five mammals.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1499</TotalTime>
  <Words>819</Words>
  <Application>Microsoft Office PowerPoint</Application>
  <PresentationFormat>On-screen Show (4:3)</PresentationFormat>
  <Paragraphs>279</Paragraphs>
  <Slides>53</Slides>
  <Notes>53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Paper</vt:lpstr>
      <vt:lpstr>JEOPARDY</vt:lpstr>
      <vt:lpstr>CATEGORIES</vt:lpstr>
      <vt:lpstr>SUPERLATIVES  100</vt:lpstr>
      <vt:lpstr>SUPERLATIVES  200</vt:lpstr>
      <vt:lpstr>SUPERLATIVES  300</vt:lpstr>
      <vt:lpstr>SUPERLATIVES  400</vt:lpstr>
      <vt:lpstr>SUPERLATIVES  500</vt:lpstr>
      <vt:lpstr>NAME FIVE  100</vt:lpstr>
      <vt:lpstr>NAME FIVE  200</vt:lpstr>
      <vt:lpstr>NAME FIVE  300</vt:lpstr>
      <vt:lpstr>NAME FIVE  400</vt:lpstr>
      <vt:lpstr>NAME FIVE  500</vt:lpstr>
      <vt:lpstr>CHINA  100</vt:lpstr>
      <vt:lpstr>CHINA  200</vt:lpstr>
      <vt:lpstr>CHINA  300</vt:lpstr>
      <vt:lpstr>CHINA  400</vt:lpstr>
      <vt:lpstr>CHINA  500</vt:lpstr>
      <vt:lpstr>ENTERTAINMENT  100</vt:lpstr>
      <vt:lpstr>ENTERTAINMENT  200</vt:lpstr>
      <vt:lpstr>ENTERTAINMENT  300</vt:lpstr>
      <vt:lpstr>ENTERTAINMENT  400</vt:lpstr>
      <vt:lpstr>ENTERTAINMENT  500</vt:lpstr>
      <vt:lpstr>GEOGRAPHY  100</vt:lpstr>
      <vt:lpstr>GEOGRAPHY 200</vt:lpstr>
      <vt:lpstr>GEOGRAPHY 300</vt:lpstr>
      <vt:lpstr>GEOGRAPHY  400</vt:lpstr>
      <vt:lpstr>GEOGRAPHY  500</vt:lpstr>
      <vt:lpstr>JOBS  100</vt:lpstr>
      <vt:lpstr>JOBS  200</vt:lpstr>
      <vt:lpstr>JOBS  300</vt:lpstr>
      <vt:lpstr>JOBS  400</vt:lpstr>
      <vt:lpstr>JOBS 500</vt:lpstr>
      <vt:lpstr>SHAPES  100</vt:lpstr>
      <vt:lpstr>SHAPES  200</vt:lpstr>
      <vt:lpstr>SHAPES  300</vt:lpstr>
      <vt:lpstr>SHAPES  400</vt:lpstr>
      <vt:lpstr>SHAPES  500</vt:lpstr>
      <vt:lpstr>WEATHER  100</vt:lpstr>
      <vt:lpstr>WEATHER 200</vt:lpstr>
      <vt:lpstr>WEATHER 300</vt:lpstr>
      <vt:lpstr>WEATHER  400</vt:lpstr>
      <vt:lpstr>WEATHER  500</vt:lpstr>
      <vt:lpstr>BUILDINGS  100</vt:lpstr>
      <vt:lpstr>BUILDINGS  200</vt:lpstr>
      <vt:lpstr>BUILDINGS  300</vt:lpstr>
      <vt:lpstr>BUILDINGS  400</vt:lpstr>
      <vt:lpstr>BUILDINGS  500</vt:lpstr>
      <vt:lpstr>TRANSPORT  100</vt:lpstr>
      <vt:lpstr>TRANSPORT  200</vt:lpstr>
      <vt:lpstr>TRANSPORT  300</vt:lpstr>
      <vt:lpstr>TRANSPORT  400</vt:lpstr>
      <vt:lpstr>TRANSPORT  500</vt:lpstr>
      <vt:lpstr>Slide 53</vt:lpstr>
    </vt:vector>
  </TitlesOfParts>
  <Company>EF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 Advanced</dc:title>
  <dc:creator>ESL Kids World</dc:creator>
  <cp:lastModifiedBy>Richard</cp:lastModifiedBy>
  <cp:revision>111</cp:revision>
  <dcterms:created xsi:type="dcterms:W3CDTF">2007-04-01T05:43:10Z</dcterms:created>
  <dcterms:modified xsi:type="dcterms:W3CDTF">2020-03-23T05:52:14Z</dcterms:modified>
</cp:coreProperties>
</file>